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7" r:id="rId4"/>
    <p:sldId id="264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59" r:id="rId17"/>
    <p:sldId id="260" r:id="rId18"/>
    <p:sldId id="261" r:id="rId19"/>
    <p:sldId id="262" r:id="rId20"/>
    <p:sldId id="277" r:id="rId21"/>
    <p:sldId id="263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26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-486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BA831-F70A-4343-AA5F-A1F32282B5E1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E203D-DC2F-4F30-B6AF-88676C20EC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034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BA831-F70A-4343-AA5F-A1F32282B5E1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E203D-DC2F-4F30-B6AF-88676C20EC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702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BA831-F70A-4343-AA5F-A1F32282B5E1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E203D-DC2F-4F30-B6AF-88676C20EC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7887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BA831-F70A-4343-AA5F-A1F32282B5E1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E203D-DC2F-4F30-B6AF-88676C20EC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11320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BA831-F70A-4343-AA5F-A1F32282B5E1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E203D-DC2F-4F30-B6AF-88676C20EC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49710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BA831-F70A-4343-AA5F-A1F32282B5E1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E203D-DC2F-4F30-B6AF-88676C20EC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6193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BA831-F70A-4343-AA5F-A1F32282B5E1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E203D-DC2F-4F30-B6AF-88676C20EC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20657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BA831-F70A-4343-AA5F-A1F32282B5E1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E203D-DC2F-4F30-B6AF-88676C20EC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33502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BA831-F70A-4343-AA5F-A1F32282B5E1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E203D-DC2F-4F30-B6AF-88676C20EC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18661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BA831-F70A-4343-AA5F-A1F32282B5E1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E203D-DC2F-4F30-B6AF-88676C20EC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985510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BA831-F70A-4343-AA5F-A1F32282B5E1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E203D-DC2F-4F30-B6AF-88676C20EC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18807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6BA831-F70A-4343-AA5F-A1F32282B5E1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E203D-DC2F-4F30-B6AF-88676C20EC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12634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hyperlink" Target="http://theplrshow.com/dave" TargetMode="Externa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Ultimate PLR Set Up </a:t>
            </a:r>
            <a:br>
              <a:rPr lang="en-US" dirty="0"/>
            </a:br>
            <a:r>
              <a:rPr lang="en-US" dirty="0"/>
              <a:t>Webinar Training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569942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8200" y="365125"/>
            <a:ext cx="10590245" cy="6306262"/>
          </a:xfrm>
        </p:spPr>
      </p:pic>
    </p:spTree>
    <p:extLst>
      <p:ext uri="{BB962C8B-B14F-4D97-AF65-F5344CB8AC3E}">
        <p14:creationId xmlns:p14="http://schemas.microsoft.com/office/powerpoint/2010/main" xmlns="" val="31557772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9249" y="699796"/>
            <a:ext cx="11417384" cy="5971592"/>
          </a:xfrm>
        </p:spPr>
      </p:pic>
    </p:spTree>
    <p:extLst>
      <p:ext uri="{BB962C8B-B14F-4D97-AF65-F5344CB8AC3E}">
        <p14:creationId xmlns:p14="http://schemas.microsoft.com/office/powerpoint/2010/main" xmlns="" val="8674252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1804" y="195943"/>
            <a:ext cx="10506269" cy="6223518"/>
          </a:xfrm>
        </p:spPr>
      </p:pic>
    </p:spTree>
    <p:extLst>
      <p:ext uri="{BB962C8B-B14F-4D97-AF65-F5344CB8AC3E}">
        <p14:creationId xmlns:p14="http://schemas.microsoft.com/office/powerpoint/2010/main" xmlns="" val="26393563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1886" y="569168"/>
            <a:ext cx="11350970" cy="6008914"/>
          </a:xfrm>
        </p:spPr>
      </p:pic>
    </p:spTree>
    <p:extLst>
      <p:ext uri="{BB962C8B-B14F-4D97-AF65-F5344CB8AC3E}">
        <p14:creationId xmlns:p14="http://schemas.microsoft.com/office/powerpoint/2010/main" xmlns="" val="6591023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9796" y="513184"/>
            <a:ext cx="10767525" cy="5887616"/>
          </a:xfrm>
        </p:spPr>
      </p:pic>
    </p:spTree>
    <p:extLst>
      <p:ext uri="{BB962C8B-B14F-4D97-AF65-F5344CB8AC3E}">
        <p14:creationId xmlns:p14="http://schemas.microsoft.com/office/powerpoint/2010/main" xmlns="" val="32321710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7788" y="485192"/>
            <a:ext cx="10487608" cy="6204857"/>
          </a:xfrm>
        </p:spPr>
      </p:pic>
    </p:spTree>
    <p:extLst>
      <p:ext uri="{BB962C8B-B14F-4D97-AF65-F5344CB8AC3E}">
        <p14:creationId xmlns:p14="http://schemas.microsoft.com/office/powerpoint/2010/main" xmlns="" val="17973334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Setting Up Your Funnel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6196" y="0"/>
            <a:ext cx="99596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66730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Setting Up Your Funnel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04925" y="409575"/>
            <a:ext cx="9582150" cy="603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57565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Setting Up Your Funnel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55957" y="0"/>
            <a:ext cx="70800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51333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Setting Up Your Funnel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6925" y="804862"/>
            <a:ext cx="80581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187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4650" y="0"/>
            <a:ext cx="10302700" cy="6858000"/>
          </a:xfrm>
        </p:spPr>
      </p:pic>
    </p:spTree>
    <p:extLst>
      <p:ext uri="{BB962C8B-B14F-4D97-AF65-F5344CB8AC3E}">
        <p14:creationId xmlns:p14="http://schemas.microsoft.com/office/powerpoint/2010/main" xmlns="" val="29702651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0440" y="1825625"/>
            <a:ext cx="7171119" cy="4351338"/>
          </a:xfrm>
        </p:spPr>
      </p:pic>
    </p:spTree>
    <p:extLst>
      <p:ext uri="{BB962C8B-B14F-4D97-AF65-F5344CB8AC3E}">
        <p14:creationId xmlns:p14="http://schemas.microsoft.com/office/powerpoint/2010/main" xmlns="" val="2223551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Setting Up Your Funnel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6925" y="804862"/>
            <a:ext cx="80581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81534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8539" y="365125"/>
            <a:ext cx="11243388" cy="6240947"/>
          </a:xfrm>
        </p:spPr>
      </p:pic>
    </p:spTree>
    <p:extLst>
      <p:ext uri="{BB962C8B-B14F-4D97-AF65-F5344CB8AC3E}">
        <p14:creationId xmlns:p14="http://schemas.microsoft.com/office/powerpoint/2010/main" xmlns="" val="39212077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3853" y="365126"/>
            <a:ext cx="11112759" cy="6091658"/>
          </a:xfrm>
        </p:spPr>
      </p:pic>
    </p:spTree>
    <p:extLst>
      <p:ext uri="{BB962C8B-B14F-4D97-AF65-F5344CB8AC3E}">
        <p14:creationId xmlns:p14="http://schemas.microsoft.com/office/powerpoint/2010/main" xmlns="" val="2779633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9127" y="279918"/>
            <a:ext cx="9974423" cy="6344817"/>
          </a:xfrm>
        </p:spPr>
      </p:pic>
    </p:spTree>
    <p:extLst>
      <p:ext uri="{BB962C8B-B14F-4D97-AF65-F5344CB8AC3E}">
        <p14:creationId xmlns:p14="http://schemas.microsoft.com/office/powerpoint/2010/main" xmlns="" val="11908175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3" y="513184"/>
            <a:ext cx="9517224" cy="6027575"/>
          </a:xfrm>
        </p:spPr>
      </p:pic>
    </p:spTree>
    <p:extLst>
      <p:ext uri="{BB962C8B-B14F-4D97-AF65-F5344CB8AC3E}">
        <p14:creationId xmlns:p14="http://schemas.microsoft.com/office/powerpoint/2010/main" xmlns="" val="30043949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71601" y="634482"/>
            <a:ext cx="9386596" cy="5766317"/>
          </a:xfrm>
        </p:spPr>
      </p:pic>
    </p:spTree>
    <p:extLst>
      <p:ext uri="{BB962C8B-B14F-4D97-AF65-F5344CB8AC3E}">
        <p14:creationId xmlns:p14="http://schemas.microsoft.com/office/powerpoint/2010/main" xmlns="" val="21746310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780" y="746450"/>
            <a:ext cx="10916816" cy="5374432"/>
          </a:xfrm>
        </p:spPr>
      </p:pic>
    </p:spTree>
    <p:extLst>
      <p:ext uri="{BB962C8B-B14F-4D97-AF65-F5344CB8AC3E}">
        <p14:creationId xmlns:p14="http://schemas.microsoft.com/office/powerpoint/2010/main" xmlns="" val="35098065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4482" y="365124"/>
            <a:ext cx="10842171" cy="6072997"/>
          </a:xfrm>
        </p:spPr>
      </p:pic>
    </p:spTree>
    <p:extLst>
      <p:ext uri="{BB962C8B-B14F-4D97-AF65-F5344CB8AC3E}">
        <p14:creationId xmlns:p14="http://schemas.microsoft.com/office/powerpoint/2010/main" xmlns="" val="32827505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8200" y="485192"/>
            <a:ext cx="10199914" cy="5924939"/>
          </a:xfrm>
        </p:spPr>
      </p:pic>
    </p:spTree>
    <p:extLst>
      <p:ext uri="{BB962C8B-B14F-4D97-AF65-F5344CB8AC3E}">
        <p14:creationId xmlns:p14="http://schemas.microsoft.com/office/powerpoint/2010/main" xmlns="" val="1897664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8470" y="-1"/>
            <a:ext cx="9697677" cy="6859097"/>
          </a:xfrm>
        </p:spPr>
      </p:pic>
    </p:spTree>
    <p:extLst>
      <p:ext uri="{BB962C8B-B14F-4D97-AF65-F5344CB8AC3E}">
        <p14:creationId xmlns:p14="http://schemas.microsoft.com/office/powerpoint/2010/main" xmlns="" val="24543901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0343" y="513184"/>
            <a:ext cx="9601199" cy="5999583"/>
          </a:xfrm>
        </p:spPr>
      </p:pic>
    </p:spTree>
    <p:extLst>
      <p:ext uri="{BB962C8B-B14F-4D97-AF65-F5344CB8AC3E}">
        <p14:creationId xmlns:p14="http://schemas.microsoft.com/office/powerpoint/2010/main" xmlns="" val="300943809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8200" y="475862"/>
            <a:ext cx="10442509" cy="5962260"/>
          </a:xfrm>
        </p:spPr>
      </p:pic>
    </p:spTree>
    <p:extLst>
      <p:ext uri="{BB962C8B-B14F-4D97-AF65-F5344CB8AC3E}">
        <p14:creationId xmlns:p14="http://schemas.microsoft.com/office/powerpoint/2010/main" xmlns="" val="269521854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5110" y="365125"/>
            <a:ext cx="10702212" cy="6166304"/>
          </a:xfrm>
        </p:spPr>
      </p:pic>
    </p:spTree>
    <p:extLst>
      <p:ext uri="{BB962C8B-B14F-4D97-AF65-F5344CB8AC3E}">
        <p14:creationId xmlns:p14="http://schemas.microsoft.com/office/powerpoint/2010/main" xmlns="" val="234086632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5902" y="365126"/>
            <a:ext cx="11392678" cy="6063666"/>
          </a:xfrm>
        </p:spPr>
      </p:pic>
    </p:spTree>
    <p:extLst>
      <p:ext uri="{BB962C8B-B14F-4D97-AF65-F5344CB8AC3E}">
        <p14:creationId xmlns:p14="http://schemas.microsoft.com/office/powerpoint/2010/main" xmlns="" val="2008744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5727" y="1027906"/>
            <a:ext cx="11840546" cy="4842588"/>
          </a:xfrm>
        </p:spPr>
      </p:pic>
    </p:spTree>
    <p:extLst>
      <p:ext uri="{BB962C8B-B14F-4D97-AF65-F5344CB8AC3E}">
        <p14:creationId xmlns:p14="http://schemas.microsoft.com/office/powerpoint/2010/main" xmlns="" val="257104382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202" y="575322"/>
            <a:ext cx="11631256" cy="5209658"/>
          </a:xfrm>
        </p:spPr>
      </p:pic>
    </p:spTree>
    <p:extLst>
      <p:ext uri="{BB962C8B-B14F-4D97-AF65-F5344CB8AC3E}">
        <p14:creationId xmlns:p14="http://schemas.microsoft.com/office/powerpoint/2010/main" xmlns="" val="27688795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2434" y="737118"/>
            <a:ext cx="11004657" cy="4870580"/>
          </a:xfrm>
        </p:spPr>
      </p:pic>
    </p:spTree>
    <p:extLst>
      <p:ext uri="{BB962C8B-B14F-4D97-AF65-F5344CB8AC3E}">
        <p14:creationId xmlns:p14="http://schemas.microsoft.com/office/powerpoint/2010/main" xmlns="" val="225990261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3541" y="603313"/>
            <a:ext cx="9673609" cy="5396271"/>
          </a:xfrm>
        </p:spPr>
      </p:pic>
    </p:spTree>
    <p:extLst>
      <p:ext uri="{BB962C8B-B14F-4D97-AF65-F5344CB8AC3E}">
        <p14:creationId xmlns:p14="http://schemas.microsoft.com/office/powerpoint/2010/main" xmlns="" val="10106556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7463" y="183436"/>
            <a:ext cx="9337362" cy="6012091"/>
          </a:xfrm>
        </p:spPr>
      </p:pic>
    </p:spTree>
    <p:extLst>
      <p:ext uri="{BB962C8B-B14F-4D97-AF65-F5344CB8AC3E}">
        <p14:creationId xmlns:p14="http://schemas.microsoft.com/office/powerpoint/2010/main" xmlns="" val="271545335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Creating Software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89154" y="1565565"/>
            <a:ext cx="8044078" cy="5032464"/>
          </a:xfrm>
        </p:spPr>
      </p:pic>
    </p:spTree>
    <p:extLst>
      <p:ext uri="{BB962C8B-B14F-4D97-AF65-F5344CB8AC3E}">
        <p14:creationId xmlns:p14="http://schemas.microsoft.com/office/powerpoint/2010/main" xmlns="" val="17624680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1176" y="0"/>
            <a:ext cx="10608906" cy="6858000"/>
          </a:xfrm>
        </p:spPr>
      </p:pic>
    </p:spTree>
    <p:extLst>
      <p:ext uri="{BB962C8B-B14F-4D97-AF65-F5344CB8AC3E}">
        <p14:creationId xmlns:p14="http://schemas.microsoft.com/office/powerpoint/2010/main" xmlns="" val="60845788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5056" y="2091127"/>
            <a:ext cx="11556572" cy="3050039"/>
          </a:xfrm>
        </p:spPr>
      </p:pic>
    </p:spTree>
    <p:extLst>
      <p:ext uri="{BB962C8B-B14F-4D97-AF65-F5344CB8AC3E}">
        <p14:creationId xmlns:p14="http://schemas.microsoft.com/office/powerpoint/2010/main" xmlns="" val="367002834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0783" y="286073"/>
            <a:ext cx="10110049" cy="6141202"/>
          </a:xfrm>
        </p:spPr>
      </p:pic>
    </p:spTree>
    <p:extLst>
      <p:ext uri="{BB962C8B-B14F-4D97-AF65-F5344CB8AC3E}">
        <p14:creationId xmlns:p14="http://schemas.microsoft.com/office/powerpoint/2010/main" xmlns="" val="386184802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9417" y="500678"/>
            <a:ext cx="10121333" cy="6128747"/>
          </a:xfrm>
        </p:spPr>
      </p:pic>
    </p:spTree>
    <p:extLst>
      <p:ext uri="{BB962C8B-B14F-4D97-AF65-F5344CB8AC3E}">
        <p14:creationId xmlns:p14="http://schemas.microsoft.com/office/powerpoint/2010/main" xmlns="" val="193438090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522" y="593983"/>
            <a:ext cx="10032196" cy="6099373"/>
          </a:xfrm>
        </p:spPr>
      </p:pic>
    </p:spTree>
    <p:extLst>
      <p:ext uri="{BB962C8B-B14F-4D97-AF65-F5344CB8AC3E}">
        <p14:creationId xmlns:p14="http://schemas.microsoft.com/office/powerpoint/2010/main" xmlns="" val="13848910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04497" y="631306"/>
            <a:ext cx="9425707" cy="5730639"/>
          </a:xfrm>
        </p:spPr>
      </p:pic>
    </p:spTree>
    <p:extLst>
      <p:ext uri="{BB962C8B-B14F-4D97-AF65-F5344CB8AC3E}">
        <p14:creationId xmlns:p14="http://schemas.microsoft.com/office/powerpoint/2010/main" xmlns="" val="425499883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2919" y="276742"/>
            <a:ext cx="10022409" cy="6292009"/>
          </a:xfrm>
        </p:spPr>
      </p:pic>
    </p:spTree>
    <p:extLst>
      <p:ext uri="{BB962C8B-B14F-4D97-AF65-F5344CB8AC3E}">
        <p14:creationId xmlns:p14="http://schemas.microsoft.com/office/powerpoint/2010/main" xmlns="" val="362521131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2903" y="131859"/>
            <a:ext cx="10463161" cy="6563532"/>
          </a:xfrm>
        </p:spPr>
      </p:pic>
    </p:spTree>
    <p:extLst>
      <p:ext uri="{BB962C8B-B14F-4D97-AF65-F5344CB8AC3E}">
        <p14:creationId xmlns:p14="http://schemas.microsoft.com/office/powerpoint/2010/main" xmlns="" val="226514831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8200" y="155445"/>
            <a:ext cx="10255046" cy="6369657"/>
          </a:xfrm>
        </p:spPr>
      </p:pic>
    </p:spTree>
    <p:extLst>
      <p:ext uri="{BB962C8B-B14F-4D97-AF65-F5344CB8AC3E}">
        <p14:creationId xmlns:p14="http://schemas.microsoft.com/office/powerpoint/2010/main" xmlns="" val="290760280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4925" y="365125"/>
            <a:ext cx="9522867" cy="5979691"/>
          </a:xfrm>
        </p:spPr>
      </p:pic>
    </p:spTree>
    <p:extLst>
      <p:ext uri="{BB962C8B-B14F-4D97-AF65-F5344CB8AC3E}">
        <p14:creationId xmlns:p14="http://schemas.microsoft.com/office/powerpoint/2010/main" xmlns="" val="27854646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2626" y="1303110"/>
            <a:ext cx="11276379" cy="4761787"/>
          </a:xfrm>
        </p:spPr>
      </p:pic>
    </p:spTree>
    <p:extLst>
      <p:ext uri="{BB962C8B-B14F-4D97-AF65-F5344CB8AC3E}">
        <p14:creationId xmlns:p14="http://schemas.microsoft.com/office/powerpoint/2010/main" xmlns="" val="29405630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91682" y="93306"/>
            <a:ext cx="10590245" cy="6764694"/>
          </a:xfrm>
        </p:spPr>
      </p:pic>
    </p:spTree>
    <p:extLst>
      <p:ext uri="{BB962C8B-B14F-4D97-AF65-F5344CB8AC3E}">
        <p14:creationId xmlns:p14="http://schemas.microsoft.com/office/powerpoint/2010/main" xmlns="" val="377189356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8199" y="276743"/>
            <a:ext cx="10095191" cy="6357322"/>
          </a:xfrm>
        </p:spPr>
      </p:pic>
    </p:spTree>
    <p:extLst>
      <p:ext uri="{BB962C8B-B14F-4D97-AF65-F5344CB8AC3E}">
        <p14:creationId xmlns:p14="http://schemas.microsoft.com/office/powerpoint/2010/main" xmlns="" val="214381832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7777" y="365125"/>
            <a:ext cx="10816023" cy="6030752"/>
          </a:xfrm>
        </p:spPr>
      </p:pic>
    </p:spTree>
    <p:extLst>
      <p:ext uri="{BB962C8B-B14F-4D97-AF65-F5344CB8AC3E}">
        <p14:creationId xmlns:p14="http://schemas.microsoft.com/office/powerpoint/2010/main" xmlns="" val="354206904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9553" y="365125"/>
            <a:ext cx="9400063" cy="5976017"/>
          </a:xfrm>
        </p:spPr>
      </p:pic>
    </p:spTree>
    <p:extLst>
      <p:ext uri="{BB962C8B-B14F-4D97-AF65-F5344CB8AC3E}">
        <p14:creationId xmlns:p14="http://schemas.microsoft.com/office/powerpoint/2010/main" xmlns="" val="300164430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99408" y="1825625"/>
            <a:ext cx="8193183" cy="4351338"/>
          </a:xfrm>
        </p:spPr>
      </p:pic>
    </p:spTree>
    <p:extLst>
      <p:ext uri="{BB962C8B-B14F-4D97-AF65-F5344CB8AC3E}">
        <p14:creationId xmlns:p14="http://schemas.microsoft.com/office/powerpoint/2010/main" xmlns="" val="278044411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4360" y="547330"/>
            <a:ext cx="9756174" cy="5806817"/>
          </a:xfrm>
        </p:spPr>
      </p:pic>
    </p:spTree>
    <p:extLst>
      <p:ext uri="{BB962C8B-B14F-4D97-AF65-F5344CB8AC3E}">
        <p14:creationId xmlns:p14="http://schemas.microsoft.com/office/powerpoint/2010/main" xmlns="" val="208736095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8951" y="365125"/>
            <a:ext cx="10302853" cy="6240948"/>
          </a:xfrm>
        </p:spPr>
      </p:pic>
    </p:spTree>
    <p:extLst>
      <p:ext uri="{BB962C8B-B14F-4D97-AF65-F5344CB8AC3E}">
        <p14:creationId xmlns:p14="http://schemas.microsoft.com/office/powerpoint/2010/main" xmlns="" val="171523698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4955" y="556660"/>
            <a:ext cx="10576638" cy="5713511"/>
          </a:xfrm>
        </p:spPr>
      </p:pic>
    </p:spTree>
    <p:extLst>
      <p:ext uri="{BB962C8B-B14F-4D97-AF65-F5344CB8AC3E}">
        <p14:creationId xmlns:p14="http://schemas.microsoft.com/office/powerpoint/2010/main" xmlns="" val="220300233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7918" y="444693"/>
            <a:ext cx="8537805" cy="6099941"/>
          </a:xfrm>
        </p:spPr>
      </p:pic>
    </p:spTree>
    <p:extLst>
      <p:ext uri="{BB962C8B-B14F-4D97-AF65-F5344CB8AC3E}">
        <p14:creationId xmlns:p14="http://schemas.microsoft.com/office/powerpoint/2010/main" xmlns="" val="335093807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0108" y="365125"/>
            <a:ext cx="10743692" cy="5433592"/>
          </a:xfrm>
        </p:spPr>
      </p:pic>
    </p:spTree>
    <p:extLst>
      <p:ext uri="{BB962C8B-B14F-4D97-AF65-F5344CB8AC3E}">
        <p14:creationId xmlns:p14="http://schemas.microsoft.com/office/powerpoint/2010/main" xmlns="" val="265010798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49330" y="365125"/>
            <a:ext cx="9192564" cy="5877055"/>
          </a:xfrm>
        </p:spPr>
      </p:pic>
    </p:spTree>
    <p:extLst>
      <p:ext uri="{BB962C8B-B14F-4D97-AF65-F5344CB8AC3E}">
        <p14:creationId xmlns:p14="http://schemas.microsoft.com/office/powerpoint/2010/main" xmlns="" val="5477558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24946" y="0"/>
            <a:ext cx="9190653" cy="6858000"/>
          </a:xfrm>
        </p:spPr>
      </p:pic>
    </p:spTree>
    <p:extLst>
      <p:ext uri="{BB962C8B-B14F-4D97-AF65-F5344CB8AC3E}">
        <p14:creationId xmlns:p14="http://schemas.microsoft.com/office/powerpoint/2010/main" xmlns="" val="299416061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7016" y="2179376"/>
            <a:ext cx="1072952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Re-</a:t>
            </a:r>
            <a:r>
              <a:rPr lang="en-US" dirty="0" err="1"/>
              <a:t>Brandable</a:t>
            </a:r>
            <a:r>
              <a:rPr lang="en-US" dirty="0"/>
              <a:t> Software Maker</a:t>
            </a:r>
            <a:br>
              <a:rPr lang="en-US" dirty="0"/>
            </a:br>
            <a:r>
              <a:rPr lang="en-US" dirty="0"/>
              <a:t>+ Templates + My Cheat Sheet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>
                <a:hlinkClick r:id="rId2"/>
              </a:rPr>
              <a:t>theplrshow.com/</a:t>
            </a:r>
            <a:r>
              <a:rPr lang="en-US" dirty="0" err="1">
                <a:hlinkClick r:id="rId2"/>
              </a:rPr>
              <a:t>dave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564793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522" y="463355"/>
            <a:ext cx="10840956" cy="5424261"/>
          </a:xfrm>
        </p:spPr>
      </p:pic>
    </p:spTree>
    <p:extLst>
      <p:ext uri="{BB962C8B-B14F-4D97-AF65-F5344CB8AC3E}">
        <p14:creationId xmlns:p14="http://schemas.microsoft.com/office/powerpoint/2010/main" xmlns="" val="255033314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8200" y="1892625"/>
            <a:ext cx="10515600" cy="4217338"/>
          </a:xfrm>
        </p:spPr>
      </p:pic>
    </p:spTree>
    <p:extLst>
      <p:ext uri="{BB962C8B-B14F-4D97-AF65-F5344CB8AC3E}">
        <p14:creationId xmlns:p14="http://schemas.microsoft.com/office/powerpoint/2010/main" xmlns="" val="103190740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511" y="815021"/>
            <a:ext cx="10921744" cy="5053933"/>
          </a:xfrm>
        </p:spPr>
      </p:pic>
    </p:spTree>
    <p:extLst>
      <p:ext uri="{BB962C8B-B14F-4D97-AF65-F5344CB8AC3E}">
        <p14:creationId xmlns:p14="http://schemas.microsoft.com/office/powerpoint/2010/main" xmlns="" val="87357803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48713" y="365125"/>
            <a:ext cx="7063238" cy="6254418"/>
          </a:xfrm>
        </p:spPr>
      </p:pic>
    </p:spTree>
    <p:extLst>
      <p:ext uri="{BB962C8B-B14F-4D97-AF65-F5344CB8AC3E}">
        <p14:creationId xmlns:p14="http://schemas.microsoft.com/office/powerpoint/2010/main" xmlns="" val="135298252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3933" y="538001"/>
            <a:ext cx="10935264" cy="5592212"/>
          </a:xfrm>
        </p:spPr>
      </p:pic>
    </p:spTree>
    <p:extLst>
      <p:ext uri="{BB962C8B-B14F-4D97-AF65-F5344CB8AC3E}">
        <p14:creationId xmlns:p14="http://schemas.microsoft.com/office/powerpoint/2010/main" xmlns="" val="207269334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938572"/>
            <a:ext cx="12246701" cy="1932008"/>
          </a:xfrm>
        </p:spPr>
      </p:pic>
    </p:spTree>
    <p:extLst>
      <p:ext uri="{BB962C8B-B14F-4D97-AF65-F5344CB8AC3E}">
        <p14:creationId xmlns:p14="http://schemas.microsoft.com/office/powerpoint/2010/main" xmlns="" val="340999123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3720" y="202096"/>
            <a:ext cx="10934319" cy="6506613"/>
          </a:xfrm>
        </p:spPr>
      </p:pic>
    </p:spTree>
    <p:extLst>
      <p:ext uri="{BB962C8B-B14F-4D97-AF65-F5344CB8AC3E}">
        <p14:creationId xmlns:p14="http://schemas.microsoft.com/office/powerpoint/2010/main" xmlns="" val="54990193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8404" y="1161566"/>
            <a:ext cx="11491996" cy="3494410"/>
          </a:xfrm>
        </p:spPr>
      </p:pic>
    </p:spTree>
    <p:extLst>
      <p:ext uri="{BB962C8B-B14F-4D97-AF65-F5344CB8AC3E}">
        <p14:creationId xmlns:p14="http://schemas.microsoft.com/office/powerpoint/2010/main" xmlns="" val="89884705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8495" y="463356"/>
            <a:ext cx="8796599" cy="5978272"/>
          </a:xfrm>
        </p:spPr>
      </p:pic>
    </p:spTree>
    <p:extLst>
      <p:ext uri="{BB962C8B-B14F-4D97-AF65-F5344CB8AC3E}">
        <p14:creationId xmlns:p14="http://schemas.microsoft.com/office/powerpoint/2010/main" xmlns="" val="22389936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646" y="0"/>
            <a:ext cx="11504644" cy="6736702"/>
          </a:xfrm>
        </p:spPr>
      </p:pic>
    </p:spTree>
    <p:extLst>
      <p:ext uri="{BB962C8B-B14F-4D97-AF65-F5344CB8AC3E}">
        <p14:creationId xmlns:p14="http://schemas.microsoft.com/office/powerpoint/2010/main" xmlns="" val="30793524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305" y="365124"/>
            <a:ext cx="11840547" cy="6492875"/>
          </a:xfrm>
        </p:spPr>
      </p:pic>
    </p:spTree>
    <p:extLst>
      <p:ext uri="{BB962C8B-B14F-4D97-AF65-F5344CB8AC3E}">
        <p14:creationId xmlns:p14="http://schemas.microsoft.com/office/powerpoint/2010/main" xmlns="" val="36131533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1886" y="466532"/>
            <a:ext cx="11532636" cy="6391468"/>
          </a:xfrm>
        </p:spPr>
      </p:pic>
    </p:spTree>
    <p:extLst>
      <p:ext uri="{BB962C8B-B14F-4D97-AF65-F5344CB8AC3E}">
        <p14:creationId xmlns:p14="http://schemas.microsoft.com/office/powerpoint/2010/main" xmlns="" val="10049991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</TotalTime>
  <Words>29</Words>
  <Application>Microsoft Office PowerPoint</Application>
  <PresentationFormat>Custom</PresentationFormat>
  <Paragraphs>8</Paragraphs>
  <Slides>69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69</vt:i4>
      </vt:variant>
    </vt:vector>
  </HeadingPairs>
  <TitlesOfParts>
    <vt:vector size="70" baseType="lpstr">
      <vt:lpstr>Office Theme</vt:lpstr>
      <vt:lpstr>Ultimate PLR Set Up  Webinar Training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Setting Up Your Funnel</vt:lpstr>
      <vt:lpstr>Setting Up Your Funnel</vt:lpstr>
      <vt:lpstr>Setting Up Your Funnel</vt:lpstr>
      <vt:lpstr>Setting Up Your Funnel</vt:lpstr>
      <vt:lpstr>Slide 20</vt:lpstr>
      <vt:lpstr>Setting Up Your Funnel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Creating Software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Re-Brandable Software Maker + Templates + My Cheat Sheet  theplrshow.com/dave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Ultimate PLR Set Up  Webinar Training</dc:title>
  <dc:creator>admin</dc:creator>
  <cp:lastModifiedBy>Suzy</cp:lastModifiedBy>
  <cp:revision>8</cp:revision>
  <dcterms:created xsi:type="dcterms:W3CDTF">2017-04-06T18:44:36Z</dcterms:created>
  <dcterms:modified xsi:type="dcterms:W3CDTF">2017-10-02T09:35:32Z</dcterms:modified>
</cp:coreProperties>
</file>